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9" autoAdjust="0"/>
    <p:restoredTop sz="94660"/>
  </p:normalViewPr>
  <p:slideViewPr>
    <p:cSldViewPr>
      <p:cViewPr varScale="1">
        <p:scale>
          <a:sx n="109" d="100"/>
          <a:sy n="109" d="100"/>
        </p:scale>
        <p:origin x="8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34854-8C80-48A8-8C2E-89943833BF16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10DCC-2E68-4F25-B85F-65679ED19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5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10DCC-2E68-4F25-B85F-65679ED19D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9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10DCC-2E68-4F25-B85F-65679ED19D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5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C15-D594-493D-B8AD-B130078E89C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E482-872F-4832-994C-F63C1E40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9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C15-D594-493D-B8AD-B130078E89C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E482-872F-4832-994C-F63C1E40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8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C15-D594-493D-B8AD-B130078E89C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E482-872F-4832-994C-F63C1E40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C15-D594-493D-B8AD-B130078E89C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E482-872F-4832-994C-F63C1E40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9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C15-D594-493D-B8AD-B130078E89C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E482-872F-4832-994C-F63C1E40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2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C15-D594-493D-B8AD-B130078E89C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E482-872F-4832-994C-F63C1E40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C15-D594-493D-B8AD-B130078E89C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E482-872F-4832-994C-F63C1E40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3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C15-D594-493D-B8AD-B130078E89C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E482-872F-4832-994C-F63C1E40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C15-D594-493D-B8AD-B130078E89C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E482-872F-4832-994C-F63C1E40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8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C15-D594-493D-B8AD-B130078E89C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E482-872F-4832-994C-F63C1E40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4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C15-D594-493D-B8AD-B130078E89C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AE482-872F-4832-994C-F63C1E40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2C15-D594-493D-B8AD-B130078E89CF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AE482-872F-4832-994C-F63C1E40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aterwatch.usgs.gov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Techniques in Creating Flood Frequency and Rating Curves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" y="826937"/>
            <a:ext cx="9052560" cy="45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7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0" y="954157"/>
            <a:ext cx="9052560" cy="461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8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0336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3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4" y="826936"/>
            <a:ext cx="9052560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7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167" y="457200"/>
            <a:ext cx="9052560" cy="46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2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"/>
          <a:stretch/>
        </p:blipFill>
        <p:spPr bwMode="auto">
          <a:xfrm>
            <a:off x="0" y="838200"/>
            <a:ext cx="9144000" cy="487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1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3" y="685800"/>
            <a:ext cx="9052560" cy="480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5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25401"/>
            <a:ext cx="8869680" cy="696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-9"/>
            <a:ext cx="8961120" cy="593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1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28600"/>
            <a:ext cx="93091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6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2964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https://waterwatch.usgs.gov/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52560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9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52400"/>
            <a:ext cx="8978245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389" y="76200"/>
            <a:ext cx="8954544" cy="65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7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0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8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0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2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0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868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67200" y="3276600"/>
            <a:ext cx="990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400" y="3200400"/>
            <a:ext cx="1548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Harriston</a:t>
            </a:r>
            <a:endParaRPr lang="en-US" dirty="0" smtClean="0"/>
          </a:p>
          <a:p>
            <a:r>
              <a:rPr lang="en-US" dirty="0" smtClean="0"/>
              <a:t>Gaging Station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19050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62350" y="2602468"/>
            <a:ext cx="20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on the red box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2209800"/>
            <a:ext cx="914400" cy="5773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76200" y="685800"/>
            <a:ext cx="918305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114800"/>
            <a:ext cx="838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1502797"/>
            <a:ext cx="8961120" cy="382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4800" y="2514600"/>
            <a:ext cx="838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1327868"/>
            <a:ext cx="9144000" cy="411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139" y="246490"/>
            <a:ext cx="9052560" cy="438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97280"/>
            <a:ext cx="9144000" cy="469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13183"/>
            <a:ext cx="9144000" cy="4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1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22</Words>
  <Application>Microsoft Office PowerPoint</Application>
  <PresentationFormat>On-screen Show (4:3)</PresentationFormat>
  <Paragraphs>7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Techniques in Creating Flood Frequency and Rating Curves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Eaton</dc:creator>
  <cp:lastModifiedBy>Scott Eaton</cp:lastModifiedBy>
  <cp:revision>11</cp:revision>
  <dcterms:created xsi:type="dcterms:W3CDTF">2017-03-13T15:50:36Z</dcterms:created>
  <dcterms:modified xsi:type="dcterms:W3CDTF">2017-03-15T13:38:02Z</dcterms:modified>
</cp:coreProperties>
</file>