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426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2C58E-8E24-4BAF-B839-7EA00C14A173}" type="datetimeFigureOut">
              <a:rPr lang="en-US" smtClean="0"/>
              <a:t>4/23/2013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7DAC1-34F3-40F2-8DF4-6EE87BBC06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2C58E-8E24-4BAF-B839-7EA00C14A173}" type="datetimeFigureOut">
              <a:rPr lang="en-US" smtClean="0"/>
              <a:t>4/23/2013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7DAC1-34F3-40F2-8DF4-6EE87BBC06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2C58E-8E24-4BAF-B839-7EA00C14A173}" type="datetimeFigureOut">
              <a:rPr lang="en-US" smtClean="0"/>
              <a:t>4/23/2013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7DAC1-34F3-40F2-8DF4-6EE87BBC06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2C58E-8E24-4BAF-B839-7EA00C14A173}" type="datetimeFigureOut">
              <a:rPr lang="en-US" smtClean="0"/>
              <a:t>4/23/2013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7DAC1-34F3-40F2-8DF4-6EE87BBC06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2C58E-8E24-4BAF-B839-7EA00C14A173}" type="datetimeFigureOut">
              <a:rPr lang="en-US" smtClean="0"/>
              <a:t>4/23/2013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7DAC1-34F3-40F2-8DF4-6EE87BBC06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2C58E-8E24-4BAF-B839-7EA00C14A173}" type="datetimeFigureOut">
              <a:rPr lang="en-US" smtClean="0"/>
              <a:t>4/23/2013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7DAC1-34F3-40F2-8DF4-6EE87BBC06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2C58E-8E24-4BAF-B839-7EA00C14A173}" type="datetimeFigureOut">
              <a:rPr lang="en-US" smtClean="0"/>
              <a:t>4/23/2013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7DAC1-34F3-40F2-8DF4-6EE87BBC06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2C58E-8E24-4BAF-B839-7EA00C14A173}" type="datetimeFigureOut">
              <a:rPr lang="en-US" smtClean="0"/>
              <a:t>4/23/2013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7DAC1-34F3-40F2-8DF4-6EE87BBC06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2C58E-8E24-4BAF-B839-7EA00C14A173}" type="datetimeFigureOut">
              <a:rPr lang="en-US" smtClean="0"/>
              <a:t>4/23/2013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7DAC1-34F3-40F2-8DF4-6EE87BBC06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2C58E-8E24-4BAF-B839-7EA00C14A173}" type="datetimeFigureOut">
              <a:rPr lang="en-US" smtClean="0"/>
              <a:t>4/23/2013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7DAC1-34F3-40F2-8DF4-6EE87BBC06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2C58E-8E24-4BAF-B839-7EA00C14A173}" type="datetimeFigureOut">
              <a:rPr lang="en-US" smtClean="0"/>
              <a:t>4/23/2013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7DAC1-34F3-40F2-8DF4-6EE87BBC06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C2C58E-8E24-4BAF-B839-7EA00C14A173}" type="datetimeFigureOut">
              <a:rPr lang="en-US" smtClean="0"/>
              <a:t>4/23/2013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77DAC1-34F3-40F2-8DF4-6EE87BBC06F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W:\Eaton\photos 082712\101CANON\IMG_016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8000" y="381000"/>
            <a:ext cx="8128000" cy="6096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James Madison University - Home Use ONLY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 Scott Eaton</dc:creator>
  <cp:lastModifiedBy>L Scott Eaton</cp:lastModifiedBy>
  <cp:revision>1</cp:revision>
  <dcterms:created xsi:type="dcterms:W3CDTF">2013-04-23T14:08:04Z</dcterms:created>
  <dcterms:modified xsi:type="dcterms:W3CDTF">2013-04-23T14:09:26Z</dcterms:modified>
</cp:coreProperties>
</file>