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1" r:id="rId2"/>
    <p:sldId id="267" r:id="rId3"/>
    <p:sldId id="269" r:id="rId4"/>
    <p:sldId id="271" r:id="rId5"/>
    <p:sldId id="265" r:id="rId6"/>
    <p:sldId id="291" r:id="rId7"/>
    <p:sldId id="296" r:id="rId8"/>
    <p:sldId id="263" r:id="rId9"/>
    <p:sldId id="264" r:id="rId10"/>
    <p:sldId id="278" r:id="rId11"/>
    <p:sldId id="285" r:id="rId12"/>
    <p:sldId id="272" r:id="rId13"/>
    <p:sldId id="299" r:id="rId14"/>
    <p:sldId id="281" r:id="rId15"/>
    <p:sldId id="284" r:id="rId16"/>
    <p:sldId id="282" r:id="rId17"/>
    <p:sldId id="283" r:id="rId18"/>
    <p:sldId id="276" r:id="rId19"/>
    <p:sldId id="280" r:id="rId20"/>
    <p:sldId id="279" r:id="rId21"/>
    <p:sldId id="300" r:id="rId22"/>
    <p:sldId id="273" r:id="rId23"/>
    <p:sldId id="275" r:id="rId24"/>
    <p:sldId id="274" r:id="rId25"/>
    <p:sldId id="256" r:id="rId26"/>
    <p:sldId id="286" r:id="rId27"/>
    <p:sldId id="287" r:id="rId28"/>
    <p:sldId id="288" r:id="rId29"/>
    <p:sldId id="289" r:id="rId30"/>
    <p:sldId id="290" r:id="rId31"/>
    <p:sldId id="297" r:id="rId32"/>
    <p:sldId id="270" r:id="rId33"/>
    <p:sldId id="277" r:id="rId34"/>
    <p:sldId id="257" r:id="rId35"/>
    <p:sldId id="258" r:id="rId36"/>
    <p:sldId id="262" r:id="rId37"/>
    <p:sldId id="295" r:id="rId38"/>
    <p:sldId id="293" r:id="rId39"/>
    <p:sldId id="266" r:id="rId40"/>
    <p:sldId id="268" r:id="rId41"/>
    <p:sldId id="259" r:id="rId42"/>
    <p:sldId id="26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0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75B49-AD16-4EA0-B20A-B45BB6503328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4B8AE-AEBB-48D1-A276-769AD167E9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33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B8AE-AEBB-48D1-A276-769AD167E91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CE1D-B2DB-43DE-9251-641FD4F49E4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47D2-7FD4-4B92-9ED4-899DAFC0D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CE1D-B2DB-43DE-9251-641FD4F49E4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47D2-7FD4-4B92-9ED4-899DAFC0D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CE1D-B2DB-43DE-9251-641FD4F49E4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47D2-7FD4-4B92-9ED4-899DAFC0D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CE1D-B2DB-43DE-9251-641FD4F49E4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47D2-7FD4-4B92-9ED4-899DAFC0D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CE1D-B2DB-43DE-9251-641FD4F49E4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47D2-7FD4-4B92-9ED4-899DAFC0D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CE1D-B2DB-43DE-9251-641FD4F49E4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47D2-7FD4-4B92-9ED4-899DAFC0D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CE1D-B2DB-43DE-9251-641FD4F49E4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47D2-7FD4-4B92-9ED4-899DAFC0D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CE1D-B2DB-43DE-9251-641FD4F49E4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47D2-7FD4-4B92-9ED4-899DAFC0D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CE1D-B2DB-43DE-9251-641FD4F49E4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47D2-7FD4-4B92-9ED4-899DAFC0D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CE1D-B2DB-43DE-9251-641FD4F49E4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47D2-7FD4-4B92-9ED4-899DAFC0D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CE1D-B2DB-43DE-9251-641FD4F49E4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47D2-7FD4-4B92-9ED4-899DAFC0D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BCE1D-B2DB-43DE-9251-641FD4F49E41}" type="datetimeFigureOut">
              <a:rPr lang="en-US" smtClean="0"/>
              <a:pPr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747D2-7FD4-4B92-9ED4-899DAFC0D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sherwowc\Desktop\Geol. 410\VepcoNew Folder\Nwtn_Pg_WtrDam_Dam1[1]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35309" cy="6864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sherwowc\Desktop\Geol. 410\VepcoNew Folder\img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542"/>
            <a:ext cx="9144000" cy="6063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sherwowc\Desktop\Geol. 410\VepcoNew Folder\img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787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sherwowc\Desktop\Geol. 410\VepcoNew Folder\img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50" y="0"/>
            <a:ext cx="7985450" cy="68047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sherwowc\Desktop\Geol. 410\VepcoNew Folder\dinorwic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579" y="914400"/>
            <a:ext cx="8136909" cy="5199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sherwowc\Desktop\Geol. 410\VepcoNew Folder\img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3941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sherwowc\Desktop\Geol. 410\VepcoNew Folder\img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16" y="0"/>
            <a:ext cx="9096283" cy="6507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sherwowc\Desktop\Geol. 410\VepcoNew Folder\img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4624" y="0"/>
            <a:ext cx="9228623" cy="649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sherwowc\Desktop\Geol. 410\VepcoNew Folder\img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9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sherwowc\Desktop\Geol. 410\VepcoNew Folder\img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-3200400"/>
            <a:ext cx="4671934" cy="1005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sherwowc\Desktop\Geol. 410\VepcoNew Folder\img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5398" y="0"/>
            <a:ext cx="9329398" cy="6503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Documents and Settings\sherwowc\Desktop\Geol. 410\VepcoNew Folder\earthdam-complexdam-new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873250"/>
            <a:ext cx="7620000" cy="311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sherwowc\Desktop\Geol. 410\VepcoNew Folder\img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-1752600"/>
            <a:ext cx="6400800" cy="1028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sherwowc\Desktop\Geol. 410\VepcoNew Folder\img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542"/>
            <a:ext cx="9144000" cy="6063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sherwowc\Desktop\Geol. 410\VepcoNew Folder\img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330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sherwowc\Desktop\Geol. 410\VepcoNew Folder\img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750" y="533400"/>
            <a:ext cx="9243749" cy="5727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sherwowc\Desktop\Geol. 410\VepcoNew Folder\img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381" y="304800"/>
            <a:ext cx="9372887" cy="5820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sherwowc\Desktop\Geol. 410\VepcoNew Folder\8-dam-construction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244" y="164593"/>
            <a:ext cx="8124156" cy="5800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herwowc\Desktop\Geol. 410\VepcoNew Folder\img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4750895" cy="6814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herwowc\Desktop\Geol. 410\VepcoNew Folder\img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016" y="-20306"/>
            <a:ext cx="9037246" cy="5582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herwowc\Desktop\Geol. 410\VepcoNew Folder\img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7799" cy="6261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sherwowc\Desktop\Geol. 410\VepcoNew Folder\img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17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sherwowc\Desktop\Geol. 410\VepcoNew Folder\EarthDamFinal0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143000"/>
            <a:ext cx="8915403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sherwowc\Desktop\Geol. 410\VepcoNew Folder\img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617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sherwowc\Desktop\Geol. 410\VepcoNew Folder\Figure_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57201"/>
            <a:ext cx="64770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sherwowc\Desktop\Geol. 410\VepcoNew Folder\220px-Sovacool_2008_life-cycle_study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529937"/>
            <a:ext cx="4953000" cy="4187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herwowc\Desktop\Geol. 410\VepcoNew Folder\220px-CO2&amp;NPPs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73685"/>
            <a:ext cx="7467600" cy="4858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herwowc\Desktop\Geol. 410\VepcoNew Folder\300px-Nuclear_Power_Plant_Cattenom_a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93" y="1219200"/>
            <a:ext cx="8635509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sherwowc\Desktop\Geol. 410\VepcoNew Folder\220px-Teton_Dam_failure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4031" y="1085873"/>
            <a:ext cx="6072169" cy="45529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-15875"/>
            <a:ext cx="86106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6851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sherwowc\Desktop\Geol. 410\VepcoNew Folder\DrainDownRain2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577" y="1600200"/>
            <a:ext cx="8445108" cy="34202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tatic.howstuffworks.com/gif/hydropower-plant-part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80613"/>
            <a:ext cx="6019800" cy="5667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sherwowc\Desktop\Geol. 410\VepcoNew Folder\EarthDamToeOutput0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444" y="1905000"/>
            <a:ext cx="8075756" cy="29361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herwowc\Desktop\Geol. 410\VepcoNew Folder\Earth%20Dam%20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8001000" cy="4222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sherwowc\Desktop\Geol. 410\VepcoNew Folder\220px-Sovacool_2008_life-cycle_study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723207"/>
            <a:ext cx="6096000" cy="49155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sherwowc\Desktop\Geol. 410\VepcoNew Folder\dinorwic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579" y="914400"/>
            <a:ext cx="8136909" cy="5199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69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sherwowc\Desktop\Geol. 410\VepcoNew Folder\nuclear power plants 1[1]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2330"/>
            <a:ext cx="9144000" cy="6807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sherwowc\Desktop\Geol. 410\VepcoNew Folder\BackCreek1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-171451"/>
            <a:ext cx="5943600" cy="7615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sherwowc\Desktop\Geol. 410\VepcoNew Folder\BackCreek3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533400"/>
            <a:ext cx="5943599" cy="7687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</Words>
  <Application>Microsoft Office PowerPoint</Application>
  <PresentationFormat>On-screen Show (4:3)</PresentationFormat>
  <Paragraphs>1</Paragraphs>
  <Slides>42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James Madison University - Home Use ONLY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sherwowc</dc:creator>
  <cp:lastModifiedBy>Geology Students</cp:lastModifiedBy>
  <cp:revision>66</cp:revision>
  <dcterms:created xsi:type="dcterms:W3CDTF">2011-04-25T14:07:20Z</dcterms:created>
  <dcterms:modified xsi:type="dcterms:W3CDTF">2013-04-22T17:08:37Z</dcterms:modified>
</cp:coreProperties>
</file>